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10" r:id="rId3"/>
    <p:sldId id="31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>
        <p:scale>
          <a:sx n="125" d="100"/>
          <a:sy n="125" d="100"/>
        </p:scale>
        <p:origin x="957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compléter un carré magique.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153"/>
            <a:ext cx="8771878" cy="973003"/>
          </a:xfrm>
        </p:spPr>
        <p:txBody>
          <a:bodyPr/>
          <a:lstStyle/>
          <a:p>
            <a:r>
              <a:rPr lang="fr-FR" dirty="0"/>
              <a:t>Observe le </a:t>
            </a:r>
            <a:r>
              <a:rPr lang="fr-FR" b="1" dirty="0"/>
              <a:t>carré magique</a:t>
            </a:r>
            <a:r>
              <a:rPr lang="fr-FR" dirty="0"/>
              <a:t>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8B017F65-B2CB-276D-B9BB-42698D217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81426"/>
              </p:ext>
            </p:extLst>
          </p:nvPr>
        </p:nvGraphicFramePr>
        <p:xfrm>
          <a:off x="2841716" y="2362807"/>
          <a:ext cx="324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99092894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803295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02549561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580904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93303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854586"/>
                  </a:ext>
                </a:extLst>
              </a:tr>
            </a:tbl>
          </a:graphicData>
        </a:graphic>
      </p:graphicFrame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5A3CFC7-AC7D-5154-FF00-67BF74ED25AD}"/>
              </a:ext>
            </a:extLst>
          </p:cNvPr>
          <p:cNvCxnSpPr/>
          <p:nvPr/>
        </p:nvCxnSpPr>
        <p:spPr>
          <a:xfrm flipV="1">
            <a:off x="3367177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8134BCFC-E6B7-E4EC-6469-32467345F87D}"/>
              </a:ext>
            </a:extLst>
          </p:cNvPr>
          <p:cNvSpPr txBox="1"/>
          <p:nvPr/>
        </p:nvSpPr>
        <p:spPr>
          <a:xfrm>
            <a:off x="2996650" y="1455488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4DE4B0EA-6E2A-DB14-A54B-3C5AE92D8093}"/>
              </a:ext>
            </a:extLst>
          </p:cNvPr>
          <p:cNvCxnSpPr/>
          <p:nvPr/>
        </p:nvCxnSpPr>
        <p:spPr>
          <a:xfrm flipV="1">
            <a:off x="4461491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3BCFEA11-32B1-2C80-0940-35953E95042A}"/>
              </a:ext>
            </a:extLst>
          </p:cNvPr>
          <p:cNvSpPr txBox="1"/>
          <p:nvPr/>
        </p:nvSpPr>
        <p:spPr>
          <a:xfrm>
            <a:off x="4090964" y="1431786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7C188CE-A3C1-9A17-002F-0F9B1436364B}"/>
              </a:ext>
            </a:extLst>
          </p:cNvPr>
          <p:cNvCxnSpPr/>
          <p:nvPr/>
        </p:nvCxnSpPr>
        <p:spPr>
          <a:xfrm flipV="1">
            <a:off x="5538455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8193A2F6-075D-AA96-025E-CF0781AB3DC7}"/>
              </a:ext>
            </a:extLst>
          </p:cNvPr>
          <p:cNvSpPr txBox="1"/>
          <p:nvPr/>
        </p:nvSpPr>
        <p:spPr>
          <a:xfrm>
            <a:off x="5167928" y="1455488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8A3A2F7-703D-31A7-32E0-1CD644C4A924}"/>
              </a:ext>
            </a:extLst>
          </p:cNvPr>
          <p:cNvCxnSpPr/>
          <p:nvPr/>
        </p:nvCxnSpPr>
        <p:spPr>
          <a:xfrm flipV="1">
            <a:off x="6113526" y="2897904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9FC23F14-8555-5548-5459-5F783B64BE00}"/>
              </a:ext>
            </a:extLst>
          </p:cNvPr>
          <p:cNvCxnSpPr/>
          <p:nvPr/>
        </p:nvCxnSpPr>
        <p:spPr>
          <a:xfrm flipV="1">
            <a:off x="6113526" y="3981021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B0843ABC-258F-53B5-0C17-32517AAF10AE}"/>
              </a:ext>
            </a:extLst>
          </p:cNvPr>
          <p:cNvCxnSpPr/>
          <p:nvPr/>
        </p:nvCxnSpPr>
        <p:spPr>
          <a:xfrm flipV="1">
            <a:off x="6113526" y="5064138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FEBDA2D7-9B51-CA0C-37D7-A1CEF8164D87}"/>
              </a:ext>
            </a:extLst>
          </p:cNvPr>
          <p:cNvSpPr txBox="1"/>
          <p:nvPr/>
        </p:nvSpPr>
        <p:spPr>
          <a:xfrm>
            <a:off x="6399828" y="2615369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00CE5CF-C09A-BAEF-3AD5-F81876ACA9D3}"/>
              </a:ext>
            </a:extLst>
          </p:cNvPr>
          <p:cNvSpPr txBox="1"/>
          <p:nvPr/>
        </p:nvSpPr>
        <p:spPr>
          <a:xfrm>
            <a:off x="6399827" y="3719411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C4507362-2936-AA5B-6A21-6B32430A9415}"/>
              </a:ext>
            </a:extLst>
          </p:cNvPr>
          <p:cNvSpPr txBox="1"/>
          <p:nvPr/>
        </p:nvSpPr>
        <p:spPr>
          <a:xfrm>
            <a:off x="6399827" y="4802527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385D641-AEA1-F589-AE80-D1A46C723B93}"/>
              </a:ext>
            </a:extLst>
          </p:cNvPr>
          <p:cNvSpPr txBox="1"/>
          <p:nvPr/>
        </p:nvSpPr>
        <p:spPr>
          <a:xfrm>
            <a:off x="6295890" y="1648453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10</a:t>
            </a:r>
            <a:endParaRPr lang="fr-FR" b="1" dirty="0"/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C372CF18-5F12-1ACD-C276-BA9AEF05EC49}"/>
              </a:ext>
            </a:extLst>
          </p:cNvPr>
          <p:cNvCxnSpPr>
            <a:cxnSpLocks/>
          </p:cNvCxnSpPr>
          <p:nvPr/>
        </p:nvCxnSpPr>
        <p:spPr>
          <a:xfrm flipV="1">
            <a:off x="6149706" y="2066925"/>
            <a:ext cx="292369" cy="273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79EDB2BF-9BE0-762A-3B66-2DDE70C386A3}"/>
              </a:ext>
            </a:extLst>
          </p:cNvPr>
          <p:cNvSpPr txBox="1"/>
          <p:nvPr/>
        </p:nvSpPr>
        <p:spPr>
          <a:xfrm>
            <a:off x="5355229" y="3688633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5B649A8-A3B9-3E06-B4E1-EBA666EE4511}"/>
              </a:ext>
            </a:extLst>
          </p:cNvPr>
          <p:cNvSpPr txBox="1"/>
          <p:nvPr/>
        </p:nvSpPr>
        <p:spPr>
          <a:xfrm>
            <a:off x="5355229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BECCB35-B6F4-DDFE-BAD1-16BCD5E43DE3}"/>
              </a:ext>
            </a:extLst>
          </p:cNvPr>
          <p:cNvSpPr txBox="1"/>
          <p:nvPr/>
        </p:nvSpPr>
        <p:spPr>
          <a:xfrm>
            <a:off x="3175909" y="4771749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157E04A-623D-ED13-D089-F644E449FFB5}"/>
              </a:ext>
            </a:extLst>
          </p:cNvPr>
          <p:cNvSpPr txBox="1"/>
          <p:nvPr/>
        </p:nvSpPr>
        <p:spPr>
          <a:xfrm>
            <a:off x="4233612" y="4771749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73EFFE6-6447-6303-FCE5-132272DA07D0}"/>
              </a:ext>
            </a:extLst>
          </p:cNvPr>
          <p:cNvSpPr txBox="1"/>
          <p:nvPr/>
        </p:nvSpPr>
        <p:spPr>
          <a:xfrm>
            <a:off x="4233612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31F9F478-F451-4C07-0D5D-BF7F8B36FA49}"/>
              </a:ext>
            </a:extLst>
          </p:cNvPr>
          <p:cNvSpPr txBox="1"/>
          <p:nvPr/>
        </p:nvSpPr>
        <p:spPr>
          <a:xfrm>
            <a:off x="3171397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9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153"/>
            <a:ext cx="8771878" cy="973003"/>
          </a:xfrm>
        </p:spPr>
        <p:txBody>
          <a:bodyPr/>
          <a:lstStyle/>
          <a:p>
            <a:r>
              <a:rPr lang="fr-FR" dirty="0"/>
              <a:t>Complète le </a:t>
            </a:r>
            <a:r>
              <a:rPr lang="fr-FR" b="1" dirty="0"/>
              <a:t>carré magique.</a:t>
            </a:r>
            <a:endParaRPr lang="fr-FR" dirty="0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8B017F65-B2CB-276D-B9BB-42698D217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276742"/>
              </p:ext>
            </p:extLst>
          </p:nvPr>
        </p:nvGraphicFramePr>
        <p:xfrm>
          <a:off x="2841716" y="2362807"/>
          <a:ext cx="324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99092894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803295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02549561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580904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93303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854586"/>
                  </a:ext>
                </a:extLst>
              </a:tr>
            </a:tbl>
          </a:graphicData>
        </a:graphic>
      </p:graphicFrame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5A3CFC7-AC7D-5154-FF00-67BF74ED25AD}"/>
              </a:ext>
            </a:extLst>
          </p:cNvPr>
          <p:cNvCxnSpPr/>
          <p:nvPr/>
        </p:nvCxnSpPr>
        <p:spPr>
          <a:xfrm flipV="1">
            <a:off x="3367177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8134BCFC-E6B7-E4EC-6469-32467345F87D}"/>
              </a:ext>
            </a:extLst>
          </p:cNvPr>
          <p:cNvSpPr txBox="1"/>
          <p:nvPr/>
        </p:nvSpPr>
        <p:spPr>
          <a:xfrm>
            <a:off x="2996650" y="1455488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4DE4B0EA-6E2A-DB14-A54B-3C5AE92D8093}"/>
              </a:ext>
            </a:extLst>
          </p:cNvPr>
          <p:cNvCxnSpPr/>
          <p:nvPr/>
        </p:nvCxnSpPr>
        <p:spPr>
          <a:xfrm flipV="1">
            <a:off x="4461491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3BCFEA11-32B1-2C80-0940-35953E95042A}"/>
              </a:ext>
            </a:extLst>
          </p:cNvPr>
          <p:cNvSpPr txBox="1"/>
          <p:nvPr/>
        </p:nvSpPr>
        <p:spPr>
          <a:xfrm>
            <a:off x="4090964" y="1431786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7C188CE-A3C1-9A17-002F-0F9B1436364B}"/>
              </a:ext>
            </a:extLst>
          </p:cNvPr>
          <p:cNvCxnSpPr/>
          <p:nvPr/>
        </p:nvCxnSpPr>
        <p:spPr>
          <a:xfrm flipV="1">
            <a:off x="5538455" y="1889470"/>
            <a:ext cx="0" cy="4506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8193A2F6-075D-AA96-025E-CF0781AB3DC7}"/>
              </a:ext>
            </a:extLst>
          </p:cNvPr>
          <p:cNvSpPr txBox="1"/>
          <p:nvPr/>
        </p:nvSpPr>
        <p:spPr>
          <a:xfrm>
            <a:off x="5167928" y="1455488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8A3A2F7-703D-31A7-32E0-1CD644C4A924}"/>
              </a:ext>
            </a:extLst>
          </p:cNvPr>
          <p:cNvCxnSpPr/>
          <p:nvPr/>
        </p:nvCxnSpPr>
        <p:spPr>
          <a:xfrm flipV="1">
            <a:off x="6113526" y="2897904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9FC23F14-8555-5548-5459-5F783B64BE00}"/>
              </a:ext>
            </a:extLst>
          </p:cNvPr>
          <p:cNvCxnSpPr/>
          <p:nvPr/>
        </p:nvCxnSpPr>
        <p:spPr>
          <a:xfrm flipV="1">
            <a:off x="6113526" y="3981021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B0843ABC-258F-53B5-0C17-32517AAF10AE}"/>
              </a:ext>
            </a:extLst>
          </p:cNvPr>
          <p:cNvCxnSpPr/>
          <p:nvPr/>
        </p:nvCxnSpPr>
        <p:spPr>
          <a:xfrm flipV="1">
            <a:off x="6113526" y="5064138"/>
            <a:ext cx="45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FEBDA2D7-9B51-CA0C-37D7-A1CEF8164D87}"/>
              </a:ext>
            </a:extLst>
          </p:cNvPr>
          <p:cNvSpPr txBox="1"/>
          <p:nvPr/>
        </p:nvSpPr>
        <p:spPr>
          <a:xfrm>
            <a:off x="6399828" y="2615369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00CE5CF-C09A-BAEF-3AD5-F81876ACA9D3}"/>
              </a:ext>
            </a:extLst>
          </p:cNvPr>
          <p:cNvSpPr txBox="1"/>
          <p:nvPr/>
        </p:nvSpPr>
        <p:spPr>
          <a:xfrm>
            <a:off x="6399827" y="3719411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C4507362-2936-AA5B-6A21-6B32430A9415}"/>
              </a:ext>
            </a:extLst>
          </p:cNvPr>
          <p:cNvSpPr txBox="1"/>
          <p:nvPr/>
        </p:nvSpPr>
        <p:spPr>
          <a:xfrm>
            <a:off x="6399827" y="4802527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385D641-AEA1-F589-AE80-D1A46C723B93}"/>
              </a:ext>
            </a:extLst>
          </p:cNvPr>
          <p:cNvSpPr txBox="1"/>
          <p:nvPr/>
        </p:nvSpPr>
        <p:spPr>
          <a:xfrm>
            <a:off x="6295890" y="1648453"/>
            <a:ext cx="74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12</a:t>
            </a:r>
            <a:endParaRPr lang="fr-FR" b="1" dirty="0"/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C372CF18-5F12-1ACD-C276-BA9AEF05EC49}"/>
              </a:ext>
            </a:extLst>
          </p:cNvPr>
          <p:cNvCxnSpPr>
            <a:cxnSpLocks/>
          </p:cNvCxnSpPr>
          <p:nvPr/>
        </p:nvCxnSpPr>
        <p:spPr>
          <a:xfrm flipV="1">
            <a:off x="6149706" y="2066925"/>
            <a:ext cx="292369" cy="273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79EDB2BF-9BE0-762A-3B66-2DDE70C386A3}"/>
              </a:ext>
            </a:extLst>
          </p:cNvPr>
          <p:cNvSpPr txBox="1"/>
          <p:nvPr/>
        </p:nvSpPr>
        <p:spPr>
          <a:xfrm>
            <a:off x="5355229" y="3688633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5B649A8-A3B9-3E06-B4E1-EBA666EE4511}"/>
              </a:ext>
            </a:extLst>
          </p:cNvPr>
          <p:cNvSpPr txBox="1"/>
          <p:nvPr/>
        </p:nvSpPr>
        <p:spPr>
          <a:xfrm>
            <a:off x="5355229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BECCB35-B6F4-DDFE-BAD1-16BCD5E43DE3}"/>
              </a:ext>
            </a:extLst>
          </p:cNvPr>
          <p:cNvSpPr txBox="1"/>
          <p:nvPr/>
        </p:nvSpPr>
        <p:spPr>
          <a:xfrm>
            <a:off x="3175909" y="4771749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157E04A-623D-ED13-D089-F644E449FFB5}"/>
              </a:ext>
            </a:extLst>
          </p:cNvPr>
          <p:cNvSpPr txBox="1"/>
          <p:nvPr/>
        </p:nvSpPr>
        <p:spPr>
          <a:xfrm>
            <a:off x="4233612" y="4771749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73EFFE6-6447-6303-FCE5-132272DA07D0}"/>
              </a:ext>
            </a:extLst>
          </p:cNvPr>
          <p:cNvSpPr txBox="1"/>
          <p:nvPr/>
        </p:nvSpPr>
        <p:spPr>
          <a:xfrm>
            <a:off x="4233612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0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31F9F478-F451-4C07-0D5D-BF7F8B36FA49}"/>
              </a:ext>
            </a:extLst>
          </p:cNvPr>
          <p:cNvSpPr txBox="1"/>
          <p:nvPr/>
        </p:nvSpPr>
        <p:spPr>
          <a:xfrm>
            <a:off x="3171397" y="2605516"/>
            <a:ext cx="676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0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</Words>
  <Application>Microsoft Office PowerPoint</Application>
  <PresentationFormat>Affichage à l'écran (4:3)</PresentationFormat>
  <Paragraphs>49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Wingdings</vt:lpstr>
      <vt:lpstr>Wingdings 3</vt:lpstr>
      <vt:lpstr>Thème Office</vt:lpstr>
      <vt:lpstr>Présentation PowerPoint</vt:lpstr>
      <vt:lpstr>Observe le carré magique.</vt:lpstr>
      <vt:lpstr>Complète le carré magique.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44</cp:revision>
  <dcterms:created xsi:type="dcterms:W3CDTF">2023-05-24T12:52:04Z</dcterms:created>
  <dcterms:modified xsi:type="dcterms:W3CDTF">2025-10-28T07:57:05Z</dcterms:modified>
</cp:coreProperties>
</file>